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95479-13EB-4431-9B91-931C5DAF3637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6F11C-0BF4-449C-BF9E-6BC8E07E8CE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http://www.ibtimes.co.uk/articles/274979/20120101/world-celebrates-advent-2012-balloons-fireworks-video.htm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http://homeinspiredbliss.blogspot.co.uk/2012/06/fireworks-in-bottle.html</a:t>
            </a:r>
          </a:p>
          <a:p>
            <a:r>
              <a:rPr lang="en-GB" dirty="0" smtClean="0"/>
              <a:t>http://almostunschoolers.blogspot.co.uk/2010/07/soap-bottle-air-rockets-4th-of-july-fun.html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http://www.superinterestingfacts.com/guy-fawkes-in-ten-facts/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http://www.london-architecture.info/LO-112.htm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http://www.bbc.co.uk/newsround/15351828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http://www.lindsayfincher.com/remember-remember-the-fifth-of-november-gunpowder-treason-and-plot.html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http://www.factmonster.com/spot/guyfawkes.html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http://www.londonvisitplaces.com/attractions/houses-of-parliament-tours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http://entertainmentguide.local.com/bonfire-crafts-kids-1463.html</a:t>
            </a:r>
          </a:p>
          <a:p>
            <a:r>
              <a:rPr lang="en-GB" dirty="0" smtClean="0"/>
              <a:t>http://www.art.co.uk/products/p14214987552-sa-i6647018/frank-fell-new-year-fireworks-and-big-ben-houses-of-parliament-westminster-london-england-united-kingdom.htm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F11C-0BF4-449C-BF9E-6BC8E07E8CE5}" type="slidenum">
              <a:rPr lang="th-TH" smtClean="0"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84D7B-459B-4BBB-B1C6-63AD14127450}" type="datetimeFigureOut">
              <a:rPr lang="th-TH" smtClean="0"/>
              <a:t>03/11/55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4089-FA7D-49E6-AAF0-0B3504F7B84D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980728"/>
            <a:ext cx="2719189" cy="27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16832"/>
            <a:ext cx="2808312" cy="25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908720"/>
            <a:ext cx="79928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Guy Fawkes’ Night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792" y="2276872"/>
            <a:ext cx="3646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November 5</a:t>
            </a:r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th-TH" sz="40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12976"/>
            <a:ext cx="4544502" cy="3041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Fire safety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636912"/>
            <a:ext cx="7907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Bonfires and fireworks are very dangerous. Never light a bonfire, firework or sparkler yourself. 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64704"/>
            <a:ext cx="1276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27584" y="2492896"/>
            <a:ext cx="7560840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Activity Ideas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844824"/>
            <a:ext cx="7907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Here are some other ways you can celebrate November 5</a:t>
            </a:r>
            <a:r>
              <a:rPr lang="en-US" sz="3200" b="1" baseline="30000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!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2952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b="13875"/>
          <a:stretch>
            <a:fillRect/>
          </a:stretch>
        </p:blipFill>
        <p:spPr bwMode="auto">
          <a:xfrm>
            <a:off x="1907704" y="2924944"/>
            <a:ext cx="18764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560" y="5661248"/>
            <a:ext cx="7907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See here for more ideas, and links to original blogs: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the-hotairballoon.weebly.com</a:t>
            </a:r>
            <a:endParaRPr lang="th-TH" sz="2000" b="1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Who was Guy Fawkes?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907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Guy Fawkes was a man who lived a very long time ago (more than 400 years ago!) 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28289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Guy Fawkes’ thinking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772816"/>
            <a:ext cx="7907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King James I and his men helped our country. </a:t>
            </a:r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They worked in the Houses of Parliament. Guy Fawkes didn’t like those people. </a:t>
            </a:r>
            <a:endParaRPr lang="th-TH" sz="30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549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3829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Guy Fawkes’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907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So, Guy Fawkes and his friends came up with a terrible plan.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5472608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Guy Fawkes’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907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They were going to blow up the building that King James I and his men worked at, the Houses of Parliament. 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4536504" cy="277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Guy Fawkes’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7904" y="1844824"/>
            <a:ext cx="4883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Guy Fawkes and his friends put 36 barrels of gunpowder in the cellar under the Houses of Parliament. </a:t>
            </a:r>
          </a:p>
          <a:p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They wanted to blow up the Houses of Parliament. The date was November 5</a:t>
            </a:r>
            <a:r>
              <a:rPr lang="en-US" sz="3000" b="1" baseline="30000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</a:t>
            </a:r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, 1605.</a:t>
            </a:r>
            <a:endParaRPr lang="th-TH" sz="30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28860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Guy Fawkes caught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907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But luckily, Guy Fawkes and his friends were caught before they could blow up the building. They were all punished.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388217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Today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907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The Houses of Parliament are still here today. 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9198">
            <a:off x="2411760" y="2924944"/>
            <a:ext cx="4391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76672"/>
            <a:ext cx="8064896" cy="590465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7768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Celebrating November 5th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907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On November 5</a:t>
            </a:r>
            <a:r>
              <a:rPr lang="en-US" sz="3200" b="1" baseline="30000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th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, we light  fireworks and bon fires to celebrate the date when Guy Fawkes and his friend got caught. </a:t>
            </a:r>
            <a:endParaRPr lang="th-TH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94074"/>
            <a:ext cx="3031232" cy="2094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0592" y="1916832"/>
            <a:ext cx="2808312" cy="18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1039">
            <a:off x="4672935" y="3763935"/>
            <a:ext cx="3506058" cy="2631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d3f5c3e22433c91737ac76933969b7bb3fa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297</Words>
  <Application>Microsoft Office PowerPoint</Application>
  <PresentationFormat>On-screen Show (4:3)</PresentationFormat>
  <Paragraphs>47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Guy Fawkes</dc:title>
  <dc:creator>TW </dc:creator>
  <cp:lastModifiedBy>hp</cp:lastModifiedBy>
  <cp:revision>20</cp:revision>
  <dcterms:created xsi:type="dcterms:W3CDTF">2012-11-03T09:11:54Z</dcterms:created>
  <dcterms:modified xsi:type="dcterms:W3CDTF">2012-11-03T10:24:56Z</dcterms:modified>
</cp:coreProperties>
</file>